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30" d="100"/>
          <a:sy n="130" d="100"/>
        </p:scale>
        <p:origin x="-144" y="10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434F6-CE5C-4719-955C-807D9BF8D575}" type="datetimeFigureOut">
              <a:rPr lang="en-US" smtClean="0"/>
              <a:pPr/>
              <a:t>10/18/2012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28A3D-4241-4093-B157-0B2CD948C3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434F6-CE5C-4719-955C-807D9BF8D575}" type="datetimeFigureOut">
              <a:rPr lang="en-US" smtClean="0"/>
              <a:pPr/>
              <a:t>10/18/2012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28A3D-4241-4093-B157-0B2CD948C3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434F6-CE5C-4719-955C-807D9BF8D575}" type="datetimeFigureOut">
              <a:rPr lang="en-US" smtClean="0"/>
              <a:pPr/>
              <a:t>10/18/2012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28A3D-4241-4093-B157-0B2CD948C3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434F6-CE5C-4719-955C-807D9BF8D575}" type="datetimeFigureOut">
              <a:rPr lang="en-US" smtClean="0"/>
              <a:pPr/>
              <a:t>10/18/2012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28A3D-4241-4093-B157-0B2CD948C3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434F6-CE5C-4719-955C-807D9BF8D575}" type="datetimeFigureOut">
              <a:rPr lang="en-US" smtClean="0"/>
              <a:pPr/>
              <a:t>10/18/2012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28A3D-4241-4093-B157-0B2CD948C3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434F6-CE5C-4719-955C-807D9BF8D575}" type="datetimeFigureOut">
              <a:rPr lang="en-US" smtClean="0"/>
              <a:pPr/>
              <a:t>10/18/2012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28A3D-4241-4093-B157-0B2CD948C3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434F6-CE5C-4719-955C-807D9BF8D575}" type="datetimeFigureOut">
              <a:rPr lang="en-US" smtClean="0"/>
              <a:pPr/>
              <a:t>10/18/2012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28A3D-4241-4093-B157-0B2CD948C3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434F6-CE5C-4719-955C-807D9BF8D575}" type="datetimeFigureOut">
              <a:rPr lang="en-US" smtClean="0"/>
              <a:pPr/>
              <a:t>10/18/2012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28A3D-4241-4093-B157-0B2CD948C3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434F6-CE5C-4719-955C-807D9BF8D575}" type="datetimeFigureOut">
              <a:rPr lang="en-US" smtClean="0"/>
              <a:pPr/>
              <a:t>10/18/2012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28A3D-4241-4093-B157-0B2CD948C3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434F6-CE5C-4719-955C-807D9BF8D575}" type="datetimeFigureOut">
              <a:rPr lang="en-US" smtClean="0"/>
              <a:pPr/>
              <a:t>10/18/2012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28A3D-4241-4093-B157-0B2CD948C3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434F6-CE5C-4719-955C-807D9BF8D575}" type="datetimeFigureOut">
              <a:rPr lang="en-US" smtClean="0"/>
              <a:pPr/>
              <a:t>10/18/2012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28A3D-4241-4093-B157-0B2CD948C3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1434F6-CE5C-4719-955C-807D9BF8D575}" type="datetimeFigureOut">
              <a:rPr lang="en-US" smtClean="0"/>
              <a:pPr/>
              <a:t>10/18/2012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828A3D-4241-4093-B157-0B2CD948C31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image" Target="../media/image2.png"/><Relationship Id="rId2" Type="http://schemas.openxmlformats.org/officeDocument/2006/relationships/audio" Target="../media/audio2.wav"/><Relationship Id="rId1" Type="http://schemas.openxmlformats.org/officeDocument/2006/relationships/audio" Target="../media/audio1.wav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audio4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838201" y="838200"/>
          <a:ext cx="7619999" cy="1219200"/>
        </p:xfrm>
        <a:graphic>
          <a:graphicData uri="http://schemas.openxmlformats.org/drawingml/2006/table">
            <a:tbl>
              <a:tblPr/>
              <a:tblGrid>
                <a:gridCol w="609599"/>
                <a:gridCol w="533400"/>
                <a:gridCol w="762000"/>
                <a:gridCol w="990510"/>
                <a:gridCol w="609690"/>
                <a:gridCol w="685800"/>
                <a:gridCol w="1219200"/>
                <a:gridCol w="723469"/>
                <a:gridCol w="816915"/>
                <a:gridCol w="669416"/>
              </a:tblGrid>
              <a:tr h="53473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33600" algn="l"/>
                        </a:tabLs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1</a:t>
                      </a:r>
                      <a:endParaRPr lang="en-US" sz="20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5353" marR="653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33600" algn="l"/>
                        </a:tabLs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2</a:t>
                      </a:r>
                      <a:endParaRPr lang="en-US" sz="20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5353" marR="653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33600" algn="l"/>
                        </a:tabLs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3</a:t>
                      </a:r>
                      <a:endParaRPr lang="en-US" sz="20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5353" marR="653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33600" algn="l"/>
                        </a:tabLs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4</a:t>
                      </a:r>
                      <a:endParaRPr lang="en-US" sz="20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5353" marR="653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33600" algn="l"/>
                        </a:tabLs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5</a:t>
                      </a:r>
                      <a:endParaRPr lang="en-US" sz="20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5353" marR="653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33600" algn="l"/>
                        </a:tabLs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6</a:t>
                      </a:r>
                      <a:endParaRPr lang="en-US" sz="20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5353" marR="653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33600" algn="l"/>
                        </a:tabLs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7</a:t>
                      </a:r>
                      <a:endParaRPr lang="en-US" sz="20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5353" marR="653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33600" algn="l"/>
                        </a:tabLs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8</a:t>
                      </a:r>
                      <a:endParaRPr lang="en-US" sz="20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5353" marR="653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33600" algn="l"/>
                        </a:tabLs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9</a:t>
                      </a:r>
                      <a:endParaRPr lang="en-US" sz="20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5353" marR="653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33600" algn="l"/>
                        </a:tabLs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10</a:t>
                      </a:r>
                      <a:endParaRPr lang="en-US" sz="20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5353" marR="653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446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33600" algn="l"/>
                        </a:tabLst>
                      </a:pPr>
                      <a:r>
                        <a:rPr lang="en-US" sz="1600" dirty="0" err="1">
                          <a:solidFill>
                            <a:srgbClr val="0000FF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ichi</a:t>
                      </a:r>
                      <a:endParaRPr lang="en-US" sz="20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5353" marR="653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33600" algn="l"/>
                        </a:tabLst>
                      </a:pPr>
                      <a:r>
                        <a:rPr lang="en-US" sz="1600">
                          <a:solidFill>
                            <a:srgbClr val="0000FF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ni</a:t>
                      </a:r>
                      <a:endParaRPr lang="en-US" sz="20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5353" marR="653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33600" algn="l"/>
                        </a:tabLst>
                      </a:pPr>
                      <a:r>
                        <a:rPr lang="en-US" sz="1600">
                          <a:solidFill>
                            <a:srgbClr val="0000FF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san</a:t>
                      </a:r>
                      <a:endParaRPr lang="en-US" sz="20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5353" marR="653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33600" algn="l"/>
                        </a:tabLst>
                      </a:pPr>
                      <a:r>
                        <a:rPr lang="en-US" sz="1600">
                          <a:solidFill>
                            <a:srgbClr val="0000FF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yon/shi</a:t>
                      </a:r>
                      <a:endParaRPr lang="en-US" sz="20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5353" marR="653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33600" algn="l"/>
                        </a:tabLst>
                      </a:pPr>
                      <a:r>
                        <a:rPr lang="en-US" sz="1600">
                          <a:solidFill>
                            <a:srgbClr val="0000FF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go</a:t>
                      </a:r>
                      <a:endParaRPr lang="en-US" sz="20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5353" marR="653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33600" algn="l"/>
                        </a:tabLst>
                      </a:pPr>
                      <a:r>
                        <a:rPr lang="en-US" sz="1600">
                          <a:solidFill>
                            <a:srgbClr val="0000FF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roku</a:t>
                      </a:r>
                      <a:endParaRPr lang="en-US" sz="20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5353" marR="653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33600" algn="l"/>
                        </a:tabLst>
                      </a:pPr>
                      <a:r>
                        <a:rPr lang="en-US" sz="1600">
                          <a:solidFill>
                            <a:srgbClr val="0000FF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nana/shichi</a:t>
                      </a:r>
                      <a:endParaRPr lang="en-US" sz="20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5353" marR="653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33600" algn="l"/>
                        </a:tabLst>
                      </a:pPr>
                      <a:r>
                        <a:rPr lang="en-US" sz="1600">
                          <a:solidFill>
                            <a:srgbClr val="0000FF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hachi</a:t>
                      </a:r>
                      <a:endParaRPr lang="en-US" sz="20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5353" marR="653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33600" algn="l"/>
                        </a:tabLst>
                      </a:pPr>
                      <a:r>
                        <a:rPr lang="en-US" sz="1600" dirty="0" err="1" smtClean="0">
                          <a:solidFill>
                            <a:srgbClr val="0000FF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kyū</a:t>
                      </a:r>
                      <a:r>
                        <a:rPr lang="en-US" sz="1600" dirty="0" smtClean="0">
                          <a:solidFill>
                            <a:srgbClr val="0000FF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/</a:t>
                      </a:r>
                      <a:r>
                        <a:rPr lang="en-US" sz="1600" dirty="0" err="1" smtClean="0">
                          <a:solidFill>
                            <a:srgbClr val="0000FF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ku</a:t>
                      </a:r>
                      <a:endParaRPr lang="en-US" sz="20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5353" marR="653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33600" algn="l"/>
                        </a:tabLst>
                      </a:pPr>
                      <a:r>
                        <a:rPr lang="en-US" sz="1600" dirty="0" err="1">
                          <a:solidFill>
                            <a:srgbClr val="FF0000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jū</a:t>
                      </a:r>
                      <a:endParaRPr lang="en-US" sz="20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5353" marR="653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38198" y="2362199"/>
          <a:ext cx="7620002" cy="1066802"/>
        </p:xfrm>
        <a:graphic>
          <a:graphicData uri="http://schemas.openxmlformats.org/drawingml/2006/table">
            <a:tbl>
              <a:tblPr/>
              <a:tblGrid>
                <a:gridCol w="661921"/>
                <a:gridCol w="709681"/>
                <a:gridCol w="685800"/>
                <a:gridCol w="685800"/>
                <a:gridCol w="685800"/>
                <a:gridCol w="762000"/>
                <a:gridCol w="990600"/>
                <a:gridCol w="902201"/>
                <a:gridCol w="813282"/>
                <a:gridCol w="722917"/>
              </a:tblGrid>
              <a:tr h="53340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33600" algn="l"/>
                        </a:tabLs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11</a:t>
                      </a:r>
                      <a:endParaRPr lang="en-US" sz="24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5063" marR="65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33600" algn="l"/>
                        </a:tabLs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12</a:t>
                      </a:r>
                      <a:endParaRPr lang="en-US" sz="24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5063" marR="65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33600" algn="l"/>
                        </a:tabLs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13</a:t>
                      </a:r>
                      <a:endParaRPr lang="en-US" sz="24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5063" marR="65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33600" algn="l"/>
                        </a:tabLs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14</a:t>
                      </a:r>
                      <a:endParaRPr lang="en-US" sz="24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5063" marR="65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33600" algn="l"/>
                        </a:tabLs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15</a:t>
                      </a:r>
                      <a:endParaRPr lang="en-US" sz="24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5063" marR="65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33600" algn="l"/>
                        </a:tabLs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16</a:t>
                      </a:r>
                      <a:endParaRPr lang="en-US" sz="24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5063" marR="65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33600" algn="l"/>
                        </a:tabLs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17</a:t>
                      </a:r>
                      <a:endParaRPr lang="en-US" sz="24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5063" marR="65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33600" algn="l"/>
                        </a:tabLs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18</a:t>
                      </a:r>
                      <a:endParaRPr lang="en-US" sz="24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5063" marR="65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33600" algn="l"/>
                        </a:tabLs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19</a:t>
                      </a:r>
                      <a:endParaRPr lang="en-US" sz="24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5063" marR="65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33600" algn="l"/>
                        </a:tabLs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20</a:t>
                      </a:r>
                      <a:endParaRPr lang="en-US" sz="24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5063" marR="65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40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33600" algn="l"/>
                        </a:tabLst>
                      </a:pPr>
                      <a:r>
                        <a:rPr lang="en-US" sz="160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jū</a:t>
                      </a:r>
                      <a:r>
                        <a:rPr lang="en-US" sz="1600" dirty="0" err="1">
                          <a:solidFill>
                            <a:srgbClr val="0000FF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ichi</a:t>
                      </a:r>
                      <a:endParaRPr lang="en-US" sz="24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5063" marR="65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33600" algn="l"/>
                        </a:tabLs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jū</a:t>
                      </a:r>
                      <a:r>
                        <a:rPr lang="en-US" sz="1600">
                          <a:solidFill>
                            <a:srgbClr val="0000FF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ni</a:t>
                      </a:r>
                      <a:endParaRPr lang="en-US" sz="24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5063" marR="65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33600" algn="l"/>
                        </a:tabLst>
                      </a:pPr>
                      <a:r>
                        <a:rPr lang="en-US" sz="160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jū</a:t>
                      </a:r>
                      <a:r>
                        <a:rPr lang="en-US" sz="1600" dirty="0" err="1">
                          <a:solidFill>
                            <a:srgbClr val="0000FF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san</a:t>
                      </a:r>
                      <a:endParaRPr lang="en-US" sz="24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5063" marR="65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33600" algn="l"/>
                        </a:tabLst>
                      </a:pPr>
                      <a:r>
                        <a:rPr lang="en-US" sz="160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jū</a:t>
                      </a:r>
                      <a:r>
                        <a:rPr lang="en-US" sz="1600" dirty="0" err="1">
                          <a:solidFill>
                            <a:srgbClr val="0000FF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shi</a:t>
                      </a:r>
                      <a:endParaRPr lang="en-US" sz="24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5063" marR="65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33600" algn="l"/>
                        </a:tabLs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jū</a:t>
                      </a:r>
                      <a:r>
                        <a:rPr lang="en-US" sz="1600">
                          <a:solidFill>
                            <a:srgbClr val="0000FF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go</a:t>
                      </a:r>
                      <a:endParaRPr lang="en-US" sz="24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5063" marR="65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33600" algn="l"/>
                        </a:tabLst>
                      </a:pPr>
                      <a:r>
                        <a:rPr lang="en-US" sz="160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jū</a:t>
                      </a:r>
                      <a:r>
                        <a:rPr lang="en-US" sz="1600" dirty="0" err="1">
                          <a:solidFill>
                            <a:srgbClr val="0000FF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roku</a:t>
                      </a:r>
                      <a:endParaRPr lang="en-US" sz="24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5063" marR="65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33600" algn="l"/>
                        </a:tabLst>
                      </a:pPr>
                      <a:r>
                        <a:rPr lang="en-US" sz="160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jū</a:t>
                      </a:r>
                      <a:r>
                        <a:rPr lang="en-US" sz="1600" dirty="0" err="1">
                          <a:solidFill>
                            <a:srgbClr val="0000FF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shichi</a:t>
                      </a:r>
                      <a:endParaRPr lang="en-US" sz="24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5063" marR="65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33600" algn="l"/>
                        </a:tabLst>
                      </a:pPr>
                      <a:r>
                        <a:rPr lang="en-US" sz="160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jū</a:t>
                      </a:r>
                      <a:r>
                        <a:rPr lang="en-US" sz="1600" dirty="0" err="1">
                          <a:solidFill>
                            <a:srgbClr val="0000FF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hachi</a:t>
                      </a:r>
                      <a:endParaRPr lang="en-US" sz="24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5063" marR="65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33600" algn="l"/>
                        </a:tabLst>
                      </a:pPr>
                      <a:r>
                        <a:rPr lang="en-US" sz="160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jū</a:t>
                      </a:r>
                      <a:r>
                        <a:rPr lang="en-US" sz="1600" dirty="0" err="1">
                          <a:solidFill>
                            <a:srgbClr val="0000FF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ku</a:t>
                      </a:r>
                      <a:endParaRPr lang="en-US" sz="24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5063" marR="65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33600" algn="l"/>
                        </a:tabLst>
                      </a:pPr>
                      <a:r>
                        <a:rPr lang="en-US" sz="1600" dirty="0" err="1">
                          <a:solidFill>
                            <a:srgbClr val="0000FF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ni</a:t>
                      </a:r>
                      <a:r>
                        <a:rPr lang="en-US" sz="1600" dirty="0" err="1">
                          <a:solidFill>
                            <a:srgbClr val="FF0000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jū</a:t>
                      </a:r>
                      <a:endParaRPr lang="en-US" sz="24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5063" marR="65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81000" y="3733800"/>
          <a:ext cx="8534399" cy="609600"/>
        </p:xfrm>
        <a:graphic>
          <a:graphicData uri="http://schemas.openxmlformats.org/drawingml/2006/table">
            <a:tbl>
              <a:tblPr/>
              <a:tblGrid>
                <a:gridCol w="741351"/>
                <a:gridCol w="869548"/>
                <a:gridCol w="805450"/>
                <a:gridCol w="805450"/>
                <a:gridCol w="805450"/>
                <a:gridCol w="807139"/>
                <a:gridCol w="1126788"/>
                <a:gridCol w="852680"/>
                <a:gridCol w="910876"/>
                <a:gridCol w="809667"/>
              </a:tblGrid>
              <a:tr h="3048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33600" algn="l"/>
                        </a:tabLs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21</a:t>
                      </a:r>
                      <a:endParaRPr lang="en-US" sz="24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5063" marR="65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33600" algn="l"/>
                        </a:tabLs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22</a:t>
                      </a:r>
                      <a:endParaRPr lang="en-US" sz="24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5063" marR="65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33600" algn="l"/>
                        </a:tabLs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23</a:t>
                      </a:r>
                      <a:endParaRPr lang="en-US" sz="24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5063" marR="65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33600" algn="l"/>
                        </a:tabLs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24</a:t>
                      </a:r>
                      <a:endParaRPr lang="en-US" sz="24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5063" marR="65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33600" algn="l"/>
                        </a:tabLs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25</a:t>
                      </a:r>
                      <a:endParaRPr lang="en-US" sz="24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5063" marR="65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33600" algn="l"/>
                        </a:tabLs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26</a:t>
                      </a:r>
                      <a:endParaRPr lang="en-US" sz="24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5063" marR="65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33600" algn="l"/>
                        </a:tabLs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27</a:t>
                      </a:r>
                      <a:endParaRPr lang="en-US" sz="24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5063" marR="65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33600" algn="l"/>
                        </a:tabLs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28</a:t>
                      </a:r>
                      <a:endParaRPr lang="en-US" sz="24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5063" marR="65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33600" algn="l"/>
                        </a:tabLs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29</a:t>
                      </a:r>
                      <a:endParaRPr lang="en-US" sz="24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5063" marR="65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33600" algn="l"/>
                        </a:tabLs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30</a:t>
                      </a:r>
                      <a:endParaRPr lang="en-US" sz="24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5063" marR="65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33600" algn="l"/>
                        </a:tabLst>
                      </a:pP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nijūichi</a:t>
                      </a:r>
                      <a:endParaRPr lang="en-US" sz="14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5063" marR="65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33600" algn="l"/>
                        </a:tabLst>
                      </a:pP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nijūni</a:t>
                      </a:r>
                      <a:endParaRPr lang="en-US" sz="14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5063" marR="65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33600" algn="l"/>
                        </a:tabLst>
                      </a:pP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nijūsan</a:t>
                      </a:r>
                      <a:endParaRPr lang="en-US" sz="14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5063" marR="65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33600" algn="l"/>
                        </a:tabLst>
                      </a:pP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nijūshi</a:t>
                      </a:r>
                      <a:endParaRPr lang="en-US" sz="14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5063" marR="65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33600" algn="l"/>
                        </a:tabLst>
                      </a:pP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nijūgo</a:t>
                      </a:r>
                      <a:endParaRPr lang="en-US" sz="14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5063" marR="65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33600" algn="l"/>
                        </a:tabLst>
                      </a:pP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nijūroku</a:t>
                      </a:r>
                      <a:endParaRPr lang="en-US" sz="14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5063" marR="65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33600" algn="l"/>
                        </a:tabLst>
                      </a:pP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nijūshichi</a:t>
                      </a:r>
                      <a:endParaRPr lang="en-US" sz="14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5063" marR="65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33600" algn="l"/>
                        </a:tabLst>
                      </a:pP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nijūhachi</a:t>
                      </a:r>
                      <a:endParaRPr lang="en-US" sz="14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5063" marR="65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33600" algn="l"/>
                        </a:tabLst>
                      </a:pP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nijūku</a:t>
                      </a:r>
                      <a:endParaRPr lang="en-US" sz="14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5063" marR="65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33600" algn="l"/>
                        </a:tabLst>
                      </a:pPr>
                      <a:r>
                        <a:rPr lang="en-US" sz="1400" dirty="0" err="1">
                          <a:solidFill>
                            <a:srgbClr val="0000FF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san</a:t>
                      </a:r>
                      <a:r>
                        <a:rPr lang="en-US" sz="1400" dirty="0" err="1">
                          <a:solidFill>
                            <a:srgbClr val="FF0000"/>
                          </a:solidFill>
                          <a:latin typeface="Arial" pitchFamily="34" charset="0"/>
                          <a:ea typeface="MS PGothic"/>
                          <a:cs typeface="Arial" pitchFamily="34" charset="0"/>
                        </a:rPr>
                        <a:t>jū</a:t>
                      </a:r>
                      <a:endParaRPr lang="en-US" sz="14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5063" marR="650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2209800" y="4495800"/>
          <a:ext cx="4953000" cy="1981200"/>
        </p:xfrm>
        <a:graphic>
          <a:graphicData uri="http://schemas.openxmlformats.org/drawingml/2006/table">
            <a:tbl>
              <a:tblPr/>
              <a:tblGrid>
                <a:gridCol w="2085474"/>
                <a:gridCol w="2867526"/>
              </a:tblGrid>
              <a:tr h="2476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r"/>
                        </a:tabLst>
                      </a:pPr>
                      <a:r>
                        <a:rPr lang="fr-FR" sz="1600" dirty="0" smtClean="0">
                          <a:solidFill>
                            <a:srgbClr val="000000"/>
                          </a:solidFill>
                          <a:latin typeface="Arial"/>
                          <a:ea typeface="MS PGothic"/>
                          <a:cs typeface="Times New Roman"/>
                        </a:rPr>
                        <a:t>  30</a:t>
                      </a:r>
                      <a:endParaRPr lang="en-US" sz="1600" dirty="0">
                        <a:solidFill>
                          <a:srgbClr val="000000"/>
                        </a:solidFill>
                        <a:latin typeface="Arial"/>
                        <a:ea typeface="MS PGothic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 err="1">
                          <a:solidFill>
                            <a:srgbClr val="000000"/>
                          </a:solidFill>
                          <a:latin typeface="Arial"/>
                          <a:ea typeface="MS PGothic"/>
                          <a:cs typeface="Times New Roman"/>
                        </a:rPr>
                        <a:t>san</a:t>
                      </a:r>
                      <a:r>
                        <a:rPr lang="fr-FR" sz="1600" dirty="0" err="1">
                          <a:solidFill>
                            <a:srgbClr val="FF0000"/>
                          </a:solidFill>
                          <a:latin typeface="Arial"/>
                          <a:ea typeface="MS PGothic"/>
                          <a:cs typeface="Times New Roman"/>
                        </a:rPr>
                        <a:t>j</a:t>
                      </a:r>
                      <a:r>
                        <a:rPr lang="fr-FR" sz="1600" dirty="0" err="1">
                          <a:solidFill>
                            <a:srgbClr val="FF0000"/>
                          </a:solidFill>
                          <a:latin typeface="Arial"/>
                          <a:ea typeface="MS PGothic"/>
                          <a:cs typeface="Arial"/>
                        </a:rPr>
                        <a:t>ū</a:t>
                      </a:r>
                      <a:endParaRPr lang="en-US" sz="1600" dirty="0">
                        <a:solidFill>
                          <a:srgbClr val="FF0000"/>
                        </a:solidFill>
                        <a:latin typeface="Arial"/>
                        <a:ea typeface="MS PGothic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r"/>
                        </a:tabLst>
                      </a:pPr>
                      <a:r>
                        <a:rPr lang="fr-FR" sz="1600" dirty="0" smtClean="0">
                          <a:solidFill>
                            <a:srgbClr val="000000"/>
                          </a:solidFill>
                          <a:latin typeface="Arial"/>
                          <a:ea typeface="MS PGothic"/>
                          <a:cs typeface="Times New Roman"/>
                        </a:rPr>
                        <a:t>  40</a:t>
                      </a:r>
                      <a:endParaRPr lang="en-US" sz="1600" dirty="0">
                        <a:solidFill>
                          <a:srgbClr val="000000"/>
                        </a:solidFill>
                        <a:latin typeface="Arial"/>
                        <a:ea typeface="MS PGothic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 err="1">
                          <a:solidFill>
                            <a:srgbClr val="000000"/>
                          </a:solidFill>
                          <a:latin typeface="Arial"/>
                          <a:ea typeface="MS PGothic"/>
                          <a:cs typeface="Times New Roman"/>
                        </a:rPr>
                        <a:t>yon</a:t>
                      </a:r>
                      <a:r>
                        <a:rPr lang="fr-FR" sz="1600" dirty="0" err="1">
                          <a:solidFill>
                            <a:srgbClr val="FF0000"/>
                          </a:solidFill>
                          <a:latin typeface="Arial"/>
                          <a:ea typeface="MS PGothic"/>
                          <a:cs typeface="Times New Roman"/>
                        </a:rPr>
                        <a:t>j</a:t>
                      </a:r>
                      <a:r>
                        <a:rPr lang="fr-FR" sz="1600" dirty="0" err="1">
                          <a:solidFill>
                            <a:srgbClr val="FF0000"/>
                          </a:solidFill>
                          <a:latin typeface="Arial"/>
                          <a:ea typeface="MS PGothic"/>
                          <a:cs typeface="Arial"/>
                        </a:rPr>
                        <a:t>ū</a:t>
                      </a:r>
                      <a:endParaRPr lang="en-US" sz="1600" dirty="0">
                        <a:solidFill>
                          <a:srgbClr val="FF0000"/>
                        </a:solidFill>
                        <a:latin typeface="Arial"/>
                        <a:ea typeface="MS PGothic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r"/>
                        </a:tabLst>
                      </a:pPr>
                      <a:r>
                        <a:rPr lang="fr-FR" sz="1600" dirty="0" smtClean="0">
                          <a:solidFill>
                            <a:srgbClr val="000000"/>
                          </a:solidFill>
                          <a:latin typeface="Arial"/>
                          <a:ea typeface="MS PGothic"/>
                          <a:cs typeface="Times New Roman"/>
                        </a:rPr>
                        <a:t>  50</a:t>
                      </a:r>
                      <a:endParaRPr lang="en-US" sz="1600" dirty="0">
                        <a:solidFill>
                          <a:srgbClr val="000000"/>
                        </a:solidFill>
                        <a:latin typeface="Arial"/>
                        <a:ea typeface="MS PGothic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 err="1">
                          <a:solidFill>
                            <a:srgbClr val="000000"/>
                          </a:solidFill>
                          <a:latin typeface="Arial"/>
                          <a:ea typeface="MS PGothic"/>
                          <a:cs typeface="Times New Roman"/>
                        </a:rPr>
                        <a:t>go</a:t>
                      </a:r>
                      <a:r>
                        <a:rPr lang="fr-FR" sz="1600" dirty="0" err="1">
                          <a:solidFill>
                            <a:srgbClr val="FF0000"/>
                          </a:solidFill>
                          <a:latin typeface="Arial"/>
                          <a:ea typeface="MS PGothic"/>
                          <a:cs typeface="Times New Roman"/>
                        </a:rPr>
                        <a:t>j</a:t>
                      </a:r>
                      <a:r>
                        <a:rPr lang="fr-FR" sz="1600" dirty="0" err="1">
                          <a:solidFill>
                            <a:srgbClr val="FF0000"/>
                          </a:solidFill>
                          <a:latin typeface="Arial"/>
                          <a:ea typeface="MS PGothic"/>
                          <a:cs typeface="Arial"/>
                        </a:rPr>
                        <a:t>ū</a:t>
                      </a:r>
                      <a:endParaRPr lang="en-US" sz="1600" dirty="0">
                        <a:solidFill>
                          <a:srgbClr val="FF0000"/>
                        </a:solidFill>
                        <a:latin typeface="Arial"/>
                        <a:ea typeface="MS PGothic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r"/>
                        </a:tabLst>
                      </a:pPr>
                      <a:r>
                        <a:rPr lang="fr-FR" sz="1600" dirty="0" smtClean="0">
                          <a:solidFill>
                            <a:srgbClr val="000000"/>
                          </a:solidFill>
                          <a:latin typeface="Arial"/>
                          <a:ea typeface="MS PGothic"/>
                          <a:cs typeface="Times New Roman"/>
                        </a:rPr>
                        <a:t>  60</a:t>
                      </a:r>
                      <a:endParaRPr lang="en-US" sz="1600" dirty="0">
                        <a:solidFill>
                          <a:srgbClr val="000000"/>
                        </a:solidFill>
                        <a:latin typeface="Arial"/>
                        <a:ea typeface="MS PGothic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 err="1">
                          <a:solidFill>
                            <a:srgbClr val="000000"/>
                          </a:solidFill>
                          <a:latin typeface="Arial"/>
                          <a:ea typeface="MS PGothic"/>
                          <a:cs typeface="Times New Roman"/>
                        </a:rPr>
                        <a:t>roku</a:t>
                      </a:r>
                      <a:r>
                        <a:rPr lang="fr-FR" sz="1600" dirty="0" err="1">
                          <a:solidFill>
                            <a:srgbClr val="FF0000"/>
                          </a:solidFill>
                          <a:latin typeface="Arial"/>
                          <a:ea typeface="MS PGothic"/>
                          <a:cs typeface="Times New Roman"/>
                        </a:rPr>
                        <a:t>j</a:t>
                      </a:r>
                      <a:r>
                        <a:rPr lang="fr-FR" sz="1600" dirty="0" err="1">
                          <a:solidFill>
                            <a:srgbClr val="FF0000"/>
                          </a:solidFill>
                          <a:latin typeface="Arial"/>
                          <a:ea typeface="MS PGothic"/>
                          <a:cs typeface="Arial"/>
                        </a:rPr>
                        <a:t>ū</a:t>
                      </a:r>
                      <a:endParaRPr lang="en-US" sz="1600" dirty="0">
                        <a:solidFill>
                          <a:srgbClr val="FF0000"/>
                        </a:solidFill>
                        <a:latin typeface="Arial"/>
                        <a:ea typeface="MS PGothic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r"/>
                        </a:tabLst>
                      </a:pPr>
                      <a:r>
                        <a:rPr lang="fr-FR" sz="1600" dirty="0" smtClean="0">
                          <a:solidFill>
                            <a:srgbClr val="000000"/>
                          </a:solidFill>
                          <a:latin typeface="Arial"/>
                          <a:ea typeface="MS PGothic"/>
                          <a:cs typeface="Times New Roman"/>
                        </a:rPr>
                        <a:t>  70</a:t>
                      </a:r>
                      <a:endParaRPr lang="en-US" sz="1600" dirty="0">
                        <a:solidFill>
                          <a:srgbClr val="000000"/>
                        </a:solidFill>
                        <a:latin typeface="Arial"/>
                        <a:ea typeface="MS PGothic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 err="1">
                          <a:solidFill>
                            <a:srgbClr val="000000"/>
                          </a:solidFill>
                          <a:latin typeface="Arial"/>
                          <a:ea typeface="MS PGothic"/>
                          <a:cs typeface="Times New Roman"/>
                        </a:rPr>
                        <a:t>nana</a:t>
                      </a:r>
                      <a:r>
                        <a:rPr lang="fr-FR" sz="1600" dirty="0" err="1">
                          <a:solidFill>
                            <a:srgbClr val="FF0000"/>
                          </a:solidFill>
                          <a:latin typeface="Arial"/>
                          <a:ea typeface="MS PGothic"/>
                          <a:cs typeface="Times New Roman"/>
                        </a:rPr>
                        <a:t>j</a:t>
                      </a:r>
                      <a:r>
                        <a:rPr lang="fr-FR" sz="1600" dirty="0" err="1">
                          <a:solidFill>
                            <a:srgbClr val="FF0000"/>
                          </a:solidFill>
                          <a:latin typeface="Arial"/>
                          <a:ea typeface="MS PGothic"/>
                          <a:cs typeface="Arial"/>
                        </a:rPr>
                        <a:t>ū</a:t>
                      </a:r>
                      <a:r>
                        <a:rPr lang="fr-FR" sz="1600" dirty="0">
                          <a:solidFill>
                            <a:srgbClr val="000000"/>
                          </a:solidFill>
                          <a:latin typeface="Arial"/>
                          <a:ea typeface="MS PGothic"/>
                          <a:cs typeface="Arial"/>
                        </a:rPr>
                        <a:t> or </a:t>
                      </a:r>
                      <a:r>
                        <a:rPr lang="fr-FR" sz="1600" dirty="0" err="1">
                          <a:solidFill>
                            <a:srgbClr val="000000"/>
                          </a:solidFill>
                          <a:latin typeface="Arial"/>
                          <a:ea typeface="MS PGothic"/>
                          <a:cs typeface="Arial"/>
                        </a:rPr>
                        <a:t>shich</a:t>
                      </a:r>
                      <a:r>
                        <a:rPr lang="fr-FR" sz="1600" dirty="0" err="1">
                          <a:solidFill>
                            <a:srgbClr val="FF0000"/>
                          </a:solidFill>
                          <a:latin typeface="Arial"/>
                          <a:ea typeface="MS PGothic"/>
                          <a:cs typeface="Arial"/>
                        </a:rPr>
                        <a:t>iū</a:t>
                      </a:r>
                      <a:endParaRPr lang="en-US" sz="1600" dirty="0">
                        <a:solidFill>
                          <a:srgbClr val="FF0000"/>
                        </a:solidFill>
                        <a:latin typeface="Arial"/>
                        <a:ea typeface="MS PGothic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r"/>
                        </a:tabLst>
                      </a:pPr>
                      <a:r>
                        <a:rPr lang="fr-FR" sz="1600" dirty="0" smtClean="0">
                          <a:solidFill>
                            <a:srgbClr val="000000"/>
                          </a:solidFill>
                          <a:latin typeface="Arial"/>
                          <a:ea typeface="MS PGothic"/>
                          <a:cs typeface="Times New Roman"/>
                        </a:rPr>
                        <a:t>  80</a:t>
                      </a:r>
                      <a:endParaRPr lang="en-US" sz="1600" dirty="0">
                        <a:solidFill>
                          <a:srgbClr val="000000"/>
                        </a:solidFill>
                        <a:latin typeface="Arial"/>
                        <a:ea typeface="MS PGothic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 err="1">
                          <a:solidFill>
                            <a:srgbClr val="000000"/>
                          </a:solidFill>
                          <a:latin typeface="Arial"/>
                          <a:ea typeface="MS PGothic"/>
                          <a:cs typeface="Times New Roman"/>
                        </a:rPr>
                        <a:t>hachi</a:t>
                      </a:r>
                      <a:r>
                        <a:rPr lang="fr-FR" sz="1600" dirty="0" err="1">
                          <a:solidFill>
                            <a:srgbClr val="FF0000"/>
                          </a:solidFill>
                          <a:latin typeface="Arial"/>
                          <a:ea typeface="MS PGothic"/>
                          <a:cs typeface="Times New Roman"/>
                        </a:rPr>
                        <a:t>j</a:t>
                      </a:r>
                      <a:r>
                        <a:rPr lang="fr-FR" sz="1600" dirty="0" err="1">
                          <a:solidFill>
                            <a:srgbClr val="FF0000"/>
                          </a:solidFill>
                          <a:latin typeface="Arial"/>
                          <a:ea typeface="MS PGothic"/>
                          <a:cs typeface="Arial"/>
                        </a:rPr>
                        <a:t>ū</a:t>
                      </a:r>
                      <a:endParaRPr lang="en-US" sz="1600" dirty="0">
                        <a:solidFill>
                          <a:srgbClr val="FF0000"/>
                        </a:solidFill>
                        <a:latin typeface="Arial"/>
                        <a:ea typeface="MS PGothic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r"/>
                        </a:tabLst>
                      </a:pPr>
                      <a:r>
                        <a:rPr lang="fr-FR" sz="1600" dirty="0" smtClean="0">
                          <a:solidFill>
                            <a:srgbClr val="000000"/>
                          </a:solidFill>
                          <a:latin typeface="Arial"/>
                          <a:ea typeface="MS PGothic"/>
                          <a:cs typeface="Times New Roman"/>
                        </a:rPr>
                        <a:t>  90</a:t>
                      </a:r>
                      <a:endParaRPr lang="en-US" sz="1600" dirty="0">
                        <a:solidFill>
                          <a:srgbClr val="000000"/>
                        </a:solidFill>
                        <a:latin typeface="Arial"/>
                        <a:ea typeface="MS PGothic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 err="1">
                          <a:solidFill>
                            <a:srgbClr val="000000"/>
                          </a:solidFill>
                          <a:latin typeface="Arial"/>
                          <a:ea typeface="MS PGothic"/>
                          <a:cs typeface="Times New Roman"/>
                        </a:rPr>
                        <a:t>ky</a:t>
                      </a:r>
                      <a:r>
                        <a:rPr lang="fr-FR" sz="1600" dirty="0" err="1">
                          <a:solidFill>
                            <a:srgbClr val="000000"/>
                          </a:solidFill>
                          <a:latin typeface="Arial"/>
                          <a:ea typeface="MS PGothic"/>
                          <a:cs typeface="Arial"/>
                        </a:rPr>
                        <a:t>ū</a:t>
                      </a:r>
                      <a:r>
                        <a:rPr lang="fr-FR" sz="1600" dirty="0" err="1">
                          <a:solidFill>
                            <a:srgbClr val="FF0000"/>
                          </a:solidFill>
                          <a:latin typeface="Arial"/>
                          <a:ea typeface="MS PGothic"/>
                          <a:cs typeface="Arial"/>
                        </a:rPr>
                        <a:t>jū</a:t>
                      </a:r>
                      <a:endParaRPr lang="en-US" sz="1600" dirty="0">
                        <a:solidFill>
                          <a:srgbClr val="FF0000"/>
                        </a:solidFill>
                        <a:latin typeface="Arial"/>
                        <a:ea typeface="MS PGothic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9070" algn="r"/>
                        </a:tabLs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latin typeface="Arial"/>
                          <a:ea typeface="MS PGothic"/>
                          <a:cs typeface="Times New Roman"/>
                        </a:rPr>
                        <a:t>100</a:t>
                      </a:r>
                      <a:endParaRPr lang="en-US" sz="1600" dirty="0">
                        <a:solidFill>
                          <a:srgbClr val="000000"/>
                        </a:solidFill>
                        <a:latin typeface="Arial"/>
                        <a:ea typeface="MS PGothic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 err="1">
                          <a:solidFill>
                            <a:srgbClr val="000000"/>
                          </a:solidFill>
                          <a:latin typeface="Arial"/>
                          <a:ea typeface="MS PGothic"/>
                          <a:cs typeface="Times New Roman"/>
                        </a:rPr>
                        <a:t>hya</a:t>
                      </a:r>
                      <a:r>
                        <a:rPr lang="fr-FR" sz="1600" dirty="0" err="1">
                          <a:solidFill>
                            <a:srgbClr val="FF0000"/>
                          </a:solidFill>
                          <a:latin typeface="Arial"/>
                          <a:ea typeface="MS PGothic"/>
                          <a:cs typeface="Times New Roman"/>
                        </a:rPr>
                        <a:t>ku</a:t>
                      </a:r>
                      <a:endParaRPr lang="en-US" sz="1600" dirty="0">
                        <a:solidFill>
                          <a:srgbClr val="FF0000"/>
                        </a:solidFill>
                        <a:latin typeface="Arial"/>
                        <a:ea typeface="MS PGothic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" name="Recorded Sound">
            <a:hlinkClick r:id="" action="ppaction://media"/>
          </p:cNvPr>
          <p:cNvPicPr>
            <a:picLocks noRot="1" noChangeAspect="1"/>
          </p:cNvPicPr>
          <p:nvPr>
            <a:wavAudioFile r:embed="rId1" name="Recorded Sound"/>
          </p:nvPr>
        </p:nvPicPr>
        <p:blipFill>
          <a:blip r:embed="rId6" cstate="print"/>
          <a:stretch>
            <a:fillRect/>
          </a:stretch>
        </p:blipFill>
        <p:spPr>
          <a:xfrm>
            <a:off x="533400" y="914400"/>
            <a:ext cx="304800" cy="304800"/>
          </a:xfrm>
          <a:prstGeom prst="rect">
            <a:avLst/>
          </a:prstGeom>
        </p:spPr>
      </p:pic>
      <p:pic>
        <p:nvPicPr>
          <p:cNvPr id="8" name="Recorded Sound">
            <a:hlinkClick r:id="" action="ppaction://media"/>
          </p:cNvPr>
          <p:cNvPicPr>
            <a:picLocks noRot="1" noChangeAspect="1"/>
          </p:cNvPicPr>
          <p:nvPr>
            <a:wavAudioFile r:embed="rId2" name="Recorded Sound"/>
          </p:nvPr>
        </p:nvPicPr>
        <p:blipFill>
          <a:blip r:embed="rId7" cstate="print"/>
          <a:stretch>
            <a:fillRect/>
          </a:stretch>
        </p:blipFill>
        <p:spPr>
          <a:xfrm>
            <a:off x="533400" y="2438400"/>
            <a:ext cx="304800" cy="304800"/>
          </a:xfrm>
          <a:prstGeom prst="rect">
            <a:avLst/>
          </a:prstGeom>
        </p:spPr>
      </p:pic>
      <p:pic>
        <p:nvPicPr>
          <p:cNvPr id="9" name="Recorded Sound">
            <a:hlinkClick r:id="" action="ppaction://media"/>
          </p:cNvPr>
          <p:cNvPicPr>
            <a:picLocks noRot="1" noChangeAspect="1"/>
          </p:cNvPicPr>
          <p:nvPr>
            <a:wavAudioFile r:embed="rId3" name="Recorded Sound"/>
          </p:nvPr>
        </p:nvPicPr>
        <p:blipFill>
          <a:blip r:embed="rId7" cstate="print"/>
          <a:stretch>
            <a:fillRect/>
          </a:stretch>
        </p:blipFill>
        <p:spPr>
          <a:xfrm>
            <a:off x="76200" y="3886200"/>
            <a:ext cx="304800" cy="304800"/>
          </a:xfrm>
          <a:prstGeom prst="rect">
            <a:avLst/>
          </a:prstGeom>
        </p:spPr>
      </p:pic>
      <p:pic>
        <p:nvPicPr>
          <p:cNvPr id="11" name="Recorded Sound">
            <a:hlinkClick r:id="" action="ppaction://media"/>
          </p:cNvPr>
          <p:cNvPicPr>
            <a:picLocks noRot="1" noChangeAspect="1"/>
          </p:cNvPicPr>
          <p:nvPr>
            <a:wavAudioFile r:embed="rId4" name="Recorded Sound"/>
          </p:nvPr>
        </p:nvPicPr>
        <p:blipFill>
          <a:blip r:embed="rId7" cstate="print"/>
          <a:stretch>
            <a:fillRect/>
          </a:stretch>
        </p:blipFill>
        <p:spPr>
          <a:xfrm>
            <a:off x="1905000" y="4495800"/>
            <a:ext cx="304800" cy="304800"/>
          </a:xfrm>
          <a:prstGeom prst="rect">
            <a:avLst/>
          </a:prstGeom>
        </p:spPr>
      </p:pic>
      <p:sp>
        <p:nvSpPr>
          <p:cNvPr id="14" name="Text Box 2"/>
          <p:cNvSpPr txBox="1">
            <a:spLocks noChangeArrowheads="1"/>
          </p:cNvSpPr>
          <p:nvPr/>
        </p:nvSpPr>
        <p:spPr bwMode="auto">
          <a:xfrm>
            <a:off x="7696200" y="6248400"/>
            <a:ext cx="1301750" cy="2794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altLang="ja-JP" sz="11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MS PGothic" pitchFamily="34" charset="-128"/>
                <a:cs typeface="Arial" pitchFamily="34" charset="0"/>
              </a:rPr>
              <a:t>© </a:t>
            </a:r>
            <a:r>
              <a:rPr kumimoji="0" lang="en-US" altLang="ja-JP" sz="11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MS PGothic" pitchFamily="34" charset="-128"/>
                <a:cs typeface="Arial" pitchFamily="34" charset="0"/>
              </a:rPr>
              <a:t>Ryoko</a:t>
            </a:r>
            <a:r>
              <a:rPr kumimoji="0" lang="en-US" altLang="ja-JP" sz="11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MS PGothic" pitchFamily="34" charset="-128"/>
                <a:cs typeface="Arial" pitchFamily="34" charset="0"/>
              </a:rPr>
              <a:t> Popjoy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3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93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208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919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>
                <p:cTn id="2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88</Words>
  <Application>Microsoft Office PowerPoint</Application>
  <PresentationFormat>On-screen Show (4:3)</PresentationFormat>
  <Paragraphs>77</Paragraphs>
  <Slides>1</Slides>
  <Notes>0</Notes>
  <HiddenSlides>0</HiddenSlides>
  <MMClips>4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Owner</cp:lastModifiedBy>
  <cp:revision>7</cp:revision>
  <dcterms:created xsi:type="dcterms:W3CDTF">2012-10-14T03:00:33Z</dcterms:created>
  <dcterms:modified xsi:type="dcterms:W3CDTF">2012-10-18T16:03:45Z</dcterms:modified>
</cp:coreProperties>
</file>