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C050E-4F4F-4A77-B9A3-A2F793255707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7CF55-6E1B-408E-89AD-151F4F4DB9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28600"/>
          <a:ext cx="8458200" cy="6172197"/>
        </p:xfrm>
        <a:graphic>
          <a:graphicData uri="http://schemas.openxmlformats.org/drawingml/2006/table">
            <a:tbl>
              <a:tblPr/>
              <a:tblGrid>
                <a:gridCol w="1275819"/>
                <a:gridCol w="2371295"/>
                <a:gridCol w="2871132"/>
                <a:gridCol w="1939954"/>
              </a:tblGrid>
              <a:tr h="8548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Country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800" dirty="0" smtClean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Country </a:t>
                      </a: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name in Japanese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Nationality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Language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</a:tr>
              <a:tr h="3781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U.S.A.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Amerika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or 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Beikoku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*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Amerika-jin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or 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Beikoku-jin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Eigo</a:t>
                      </a:r>
                      <a:r>
                        <a:rPr lang="en-US" sz="16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*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Japan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Nihon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Nihon-jin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Nihon-go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Germany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Doitsu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Doitsu-jin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Doitsu-go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U.K.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Igirisu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or 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Eikoku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Igirisu-jin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, or 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Eikoku-jin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Eigo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Australia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Ōsutoraria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Ōsutoraria-jin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Eigo</a:t>
                      </a:r>
                      <a:r>
                        <a:rPr lang="en-US" sz="1600">
                          <a:solidFill>
                            <a:srgbClr val="FF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**</a:t>
                      </a:r>
                      <a:endParaRPr lang="en-US" sz="160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Austria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Ōsutoria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Ōsutoria-jin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Doitsu-go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China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Chūgoku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Chūgoku-jin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Chūgoku-go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Tai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Tai or</a:t>
                      </a:r>
                      <a:r>
                        <a:rPr lang="en-US" sz="1600" baseline="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Taikoku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Tai-</a:t>
                      </a: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Tai-go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France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Furansu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Furansu-jin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Furansu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-go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Spain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Supein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Supein-jin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Supein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-go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Italy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Itaria or Itarii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Itaria-jin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or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Itarii-jin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Itaria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-go or </a:t>
                      </a: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Itarii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 go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Poland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Pōrando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Pōrando-jin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Pōrando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-go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Vietnam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Betonamu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Betonamu-jin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Betonamu</a:t>
                      </a:r>
                      <a:r>
                        <a:rPr lang="en-US" sz="16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-go</a:t>
                      </a: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3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Sweden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Suwēden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Suwēden-jin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err="1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Suwēden</a:t>
                      </a:r>
                      <a:r>
                        <a:rPr lang="en-US" sz="16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-go</a:t>
                      </a:r>
                      <a:endParaRPr lang="en-US" sz="16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242" marR="502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96200" y="6477000"/>
            <a:ext cx="1301750" cy="279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MS PGothic" pitchFamily="34" charset="-128"/>
                <a:cs typeface="Arial" pitchFamily="34" charset="0"/>
              </a:rPr>
              <a:t>© </a:t>
            </a:r>
            <a:r>
              <a:rPr kumimoji="0" lang="en-US" altLang="ja-JP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MS PGothic" pitchFamily="34" charset="-128"/>
                <a:cs typeface="Arial" pitchFamily="34" charset="0"/>
              </a:rPr>
              <a:t>Ryoko</a:t>
            </a:r>
            <a:r>
              <a:rPr kumimoji="0" lang="en-US" altLang="ja-JP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MS PGothic" pitchFamily="34" charset="-128"/>
                <a:cs typeface="Arial" pitchFamily="34" charset="0"/>
              </a:rPr>
              <a:t> Popjoy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7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89</Words>
  <Application>Microsoft Office PowerPoint</Application>
  <PresentationFormat>On-screen Show (4:3)</PresentationFormat>
  <Paragraphs>63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8</cp:revision>
  <dcterms:created xsi:type="dcterms:W3CDTF">2012-10-12T15:49:13Z</dcterms:created>
  <dcterms:modified xsi:type="dcterms:W3CDTF">2012-10-21T00:14:22Z</dcterms:modified>
</cp:coreProperties>
</file>