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826AA1-7250-46AC-8FAB-DA1498DA66BE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2D8974-80C9-404A-B01D-FF0DFE8891D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0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spc="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Past/Negative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	A was not B. → A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B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dewa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arimasendeshita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81000" y="1447800"/>
          <a:ext cx="8458200" cy="4417358"/>
        </p:xfrm>
        <a:graphic>
          <a:graphicData uri="http://schemas.openxmlformats.org/drawingml/2006/table">
            <a:tbl>
              <a:tblPr/>
              <a:tblGrid>
                <a:gridCol w="1143000"/>
                <a:gridCol w="457200"/>
                <a:gridCol w="1143000"/>
                <a:gridCol w="2895600"/>
                <a:gridCol w="2819400"/>
              </a:tblGrid>
              <a:tr h="6353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Watashi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gakusei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 was not a student.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3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You were not a lawyer.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6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Mary-san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hisho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Ms. Mary 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was not a secretary.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6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gakusei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Weren’t you a student?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6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Anata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bengoshi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Weren’t you a lawyer?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6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Mary-san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</a:t>
                      </a:r>
                      <a:endParaRPr lang="en-US" sz="1800" dirty="0">
                        <a:solidFill>
                          <a:srgbClr val="FF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hisho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dewa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arimasendeshita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ka</a:t>
                      </a: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Wasn’t Mary a secretary?</a:t>
                      </a:r>
                      <a:endParaRPr lang="en-US" sz="18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76200" y="1447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75</Words>
  <Application>Microsoft Office PowerPoint</Application>
  <PresentationFormat>On-screen Show (4:3)</PresentationFormat>
  <Paragraphs>32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21</cp:revision>
  <dcterms:created xsi:type="dcterms:W3CDTF">2014-08-27T20:50:22Z</dcterms:created>
  <dcterms:modified xsi:type="dcterms:W3CDTF">2014-09-03T04:25:59Z</dcterms:modified>
</cp:coreProperties>
</file>