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0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09800" y="0"/>
            <a:ext cx="5181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kumimoji="0" lang="en-US" sz="2000" b="0" i="0" u="none" strike="noStrike" cap="none" spc="1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Past/Affirmative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	A was B. → A 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wa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 B </a:t>
            </a:r>
            <a:r>
              <a:rPr kumimoji="0" lang="en-US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deshita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838200" y="1447800"/>
          <a:ext cx="7543800" cy="4038600"/>
        </p:xfrm>
        <a:graphic>
          <a:graphicData uri="http://schemas.openxmlformats.org/drawingml/2006/table">
            <a:tbl>
              <a:tblPr/>
              <a:tblGrid>
                <a:gridCol w="1295400"/>
                <a:gridCol w="457200"/>
                <a:gridCol w="1066800"/>
                <a:gridCol w="990600"/>
                <a:gridCol w="3733800"/>
              </a:tblGrid>
              <a:tr h="10096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Watashi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gakusei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deshita.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 was a student/I used to be a student.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96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Anata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8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bengoshi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deshita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You were a lawyer.  You used to be a lawyer.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96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Sasaki-san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 </a:t>
                      </a:r>
                      <a:endParaRPr lang="en-US" sz="18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enjinia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deshita.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Mr. Sasaki was (used to be) an engineer.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96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Mary-san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8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hisho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deshita.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Ms. Mary 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was (used to be) a secretary.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3" cstate="print"/>
          <a:stretch>
            <a:fillRect/>
          </a:stretch>
        </p:blipFill>
        <p:spPr>
          <a:xfrm>
            <a:off x="533400" y="1447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09800" y="96560"/>
            <a:ext cx="51816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n-US" sz="2000" spc="1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Past/Affirmative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n-US" sz="20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	A was B. → A </a:t>
            </a:r>
            <a:r>
              <a:rPr lang="en-US" sz="2000" b="1" u="sng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wa</a:t>
            </a:r>
            <a:r>
              <a:rPr lang="en-US" sz="20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 B </a:t>
            </a:r>
            <a:r>
              <a:rPr lang="en-US" sz="2000" b="1" u="sng" dirty="0" err="1" smtClean="0">
                <a:latin typeface="Arial" pitchFamily="34" charset="0"/>
                <a:ea typeface="MS Mincho" pitchFamily="49" charset="-128"/>
                <a:cs typeface="Arial" pitchFamily="34" charset="0"/>
              </a:rPr>
              <a:t>deshita</a:t>
            </a:r>
            <a:r>
              <a:rPr lang="en-US" sz="24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838200" y="1447800"/>
          <a:ext cx="7620000" cy="2819400"/>
        </p:xfrm>
        <a:graphic>
          <a:graphicData uri="http://schemas.openxmlformats.org/drawingml/2006/table">
            <a:tbl>
              <a:tblPr/>
              <a:tblGrid>
                <a:gridCol w="1371600"/>
                <a:gridCol w="533400"/>
                <a:gridCol w="1066800"/>
                <a:gridCol w="1371600"/>
                <a:gridCol w="3276600"/>
              </a:tblGrid>
              <a:tr h="7048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Anata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gakusei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deshita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Were you a student?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Anata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8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bengoshi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deshita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ka?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Were you a lawyer?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Sasaki-san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8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sensei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deshita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Was Mr. Sasaki a teacher?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Mary-san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8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hisho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deshita </a:t>
                      </a:r>
                      <a:r>
                        <a:rPr lang="en-US" sz="18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ka</a:t>
                      </a: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Was </a:t>
                      </a: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Ms. Mary 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 secretary?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3" cstate="print"/>
          <a:stretch>
            <a:fillRect/>
          </a:stretch>
        </p:blipFill>
        <p:spPr>
          <a:xfrm>
            <a:off x="533400" y="1447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142</TotalTime>
  <Words>116</Words>
  <Application>Microsoft Office PowerPoint</Application>
  <PresentationFormat>On-screen Show (4:3)</PresentationFormat>
  <Paragraphs>44</Paragraphs>
  <Slides>2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Flow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23</cp:revision>
  <dcterms:created xsi:type="dcterms:W3CDTF">2014-08-27T20:50:22Z</dcterms:created>
  <dcterms:modified xsi:type="dcterms:W3CDTF">2014-09-03T04:18:34Z</dcterms:modified>
</cp:coreProperties>
</file>