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9800" y="0"/>
            <a:ext cx="5181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sz="2000" b="0" i="0" u="none" strike="noStrike" cap="none" spc="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Present/Negative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	A is not B. → A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wa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B 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dewa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arimasen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066799" y="914400"/>
          <a:ext cx="7391400" cy="4876800"/>
        </p:xfrm>
        <a:graphic>
          <a:graphicData uri="http://schemas.openxmlformats.org/drawingml/2006/table">
            <a:tbl>
              <a:tblPr/>
              <a:tblGrid>
                <a:gridCol w="990601"/>
                <a:gridCol w="457200"/>
                <a:gridCol w="1524000"/>
                <a:gridCol w="1735649"/>
                <a:gridCol w="2683950"/>
              </a:tblGrid>
              <a:tr h="487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Indiana Jones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 arimasen.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 am not Indiana Jones.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Monroe-san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You are not Mr. 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Monroe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 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Nihon-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 arimasen.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 am not Japanese.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Monroe-san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Amerika-jin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Mr. Monroe is not an American.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You are not a lawyer.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a book.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kami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a piece of paper.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Kore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a pen.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inu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 arimasen.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a dog.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neko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 arimasen.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a cat.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762000" y="914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9800" y="310515"/>
            <a:ext cx="5181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sz="2000" b="0" i="0" u="none" strike="noStrike" cap="none" spc="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Present/Negative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A is not B. → A </a:t>
            </a:r>
            <a:r>
              <a:rPr lang="en-US" sz="2000" b="1" u="sng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wa</a:t>
            </a: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B </a:t>
            </a:r>
            <a:r>
              <a:rPr lang="en-US" sz="2000" b="1" u="sng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dewa</a:t>
            </a:r>
            <a:r>
              <a:rPr lang="en-US" sz="2000" b="1" u="sng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2000" b="1" u="sng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arimasen</a:t>
            </a: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8200" y="1828800"/>
          <a:ext cx="7543801" cy="3124200"/>
        </p:xfrm>
        <a:graphic>
          <a:graphicData uri="http://schemas.openxmlformats.org/drawingml/2006/table">
            <a:tbl>
              <a:tblPr/>
              <a:tblGrid>
                <a:gridCol w="990600"/>
                <a:gridCol w="533400"/>
                <a:gridCol w="1371600"/>
                <a:gridCol w="1908912"/>
                <a:gridCol w="2739289"/>
              </a:tblGrid>
              <a:tr h="1041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Kochira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Sasaki-san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Mr. Sasaki.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14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Kochira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the lawyer.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14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Kochira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sensei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This is not the teacher.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533400" y="1905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9800" y="0"/>
            <a:ext cx="5181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2000" spc="1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Present/Negative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A is not B. → A </a:t>
            </a:r>
            <a:r>
              <a:rPr lang="en-US" sz="2000" b="1" u="sng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wa</a:t>
            </a: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B </a:t>
            </a:r>
            <a:r>
              <a:rPr lang="en-US" sz="2000" b="1" u="sng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dewa</a:t>
            </a:r>
            <a:r>
              <a:rPr lang="en-US" sz="2000" b="1" u="sng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2000" b="1" u="sng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arimasen</a:t>
            </a: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219200"/>
          <a:ext cx="8305800" cy="3810000"/>
        </p:xfrm>
        <a:graphic>
          <a:graphicData uri="http://schemas.openxmlformats.org/drawingml/2006/table">
            <a:tbl>
              <a:tblPr/>
              <a:tblGrid>
                <a:gridCol w="1828800"/>
                <a:gridCol w="533400"/>
                <a:gridCol w="1219200"/>
                <a:gridCol w="2286000"/>
                <a:gridCol w="2438400"/>
              </a:tblGrid>
              <a:tr h="807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gakusei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Aren't you a student?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Monroe-san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ka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Isn't Mr. Monroe a lawyer?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Monroe-san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 </a:t>
                      </a: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Hai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, M-san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 </a:t>
                      </a: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Iie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, M-san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Amerikajn</a:t>
                      </a: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Amerikajin</a:t>
                      </a: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Amerikajin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ka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desu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Isn't Mr. Monroe an American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Yes,</a:t>
                      </a:r>
                      <a:r>
                        <a:rPr lang="en-US" sz="18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Mr. M. is an American.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baseline="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No, Mr. M. is not an American.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9800" y="0"/>
            <a:ext cx="518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2000" spc="1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Present/Negative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A is not B. → A </a:t>
            </a:r>
            <a:r>
              <a:rPr lang="en-US" sz="2000" b="1" u="sng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wa</a:t>
            </a: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B </a:t>
            </a:r>
            <a:r>
              <a:rPr lang="en-US" sz="2000" b="1" u="sng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dewa</a:t>
            </a:r>
            <a:r>
              <a:rPr lang="en-US" sz="2000" b="1" u="sng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n-US" sz="2000" b="1" u="sng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arimasen</a:t>
            </a:r>
            <a:r>
              <a:rPr lang="en-US" sz="2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310640"/>
          <a:ext cx="8077200" cy="4175760"/>
        </p:xfrm>
        <a:graphic>
          <a:graphicData uri="http://schemas.openxmlformats.org/drawingml/2006/table">
            <a:tbl>
              <a:tblPr/>
              <a:tblGrid>
                <a:gridCol w="1371600"/>
                <a:gridCol w="609600"/>
                <a:gridCol w="1371600"/>
                <a:gridCol w="1981200"/>
                <a:gridCol w="2743200"/>
              </a:tblGrid>
              <a:tr h="1143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Hai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,</a:t>
                      </a:r>
                      <a:r>
                        <a:rPr lang="en-US" sz="16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Iie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,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Home 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Depot</a:t>
                      </a:r>
                      <a:r>
                        <a:rPr lang="en-US" sz="16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Home Depot</a:t>
                      </a:r>
                      <a:r>
                        <a:rPr lang="en-US" sz="16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Home Depot</a:t>
                      </a:r>
                      <a:r>
                        <a:rPr lang="en-US" sz="16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desu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Aren't you Home Depot's lawyer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0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Yes, I am the lawyer for Home Depot.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endParaRPr lang="en-US" sz="16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No, I am not the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lawyer for Home Depot.</a:t>
                      </a:r>
                      <a:endParaRPr lang="en-US" sz="16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Hai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,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Iie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,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algn="l"/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PREP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sensei </a:t>
                      </a: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PREP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sensei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PREP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sensei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baseline="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desu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Aren’t you PREP's instructor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Yes, I am PREP’s instructor.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No, I am not the instructor for PREP.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304800" y="1371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252</TotalTime>
  <Words>394</Words>
  <Application>Microsoft Office PowerPoint</Application>
  <PresentationFormat>On-screen Show (4:3)</PresentationFormat>
  <Paragraphs>181</Paragraphs>
  <Slides>4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31</cp:revision>
  <dcterms:created xsi:type="dcterms:W3CDTF">2014-08-27T20:50:22Z</dcterms:created>
  <dcterms:modified xsi:type="dcterms:W3CDTF">2014-09-03T04:14:18Z</dcterms:modified>
</cp:coreProperties>
</file>